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без заголовка" id="{76623CF4-D162-462C-84B6-8B233078B9A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7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764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4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660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027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974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825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363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34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171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791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986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B45EB-E52C-4E1E-9806-F94B05821F0B}" type="datetimeFigureOut">
              <a:rPr lang="uk-UA" smtClean="0"/>
              <a:t>16.10.2023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A0DBB-E84B-4136-AA4B-389B6DF72E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577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8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856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59090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1949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8561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0591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05621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7638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786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53198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340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4724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Широкий екран</PresentationFormat>
  <Paragraphs>0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3</cp:revision>
  <dcterms:created xsi:type="dcterms:W3CDTF">2023-10-16T12:19:38Z</dcterms:created>
  <dcterms:modified xsi:type="dcterms:W3CDTF">2023-10-16T12:38:56Z</dcterms:modified>
</cp:coreProperties>
</file>